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9" r:id="rId4"/>
    <p:sldId id="272" r:id="rId5"/>
    <p:sldId id="270" r:id="rId6"/>
    <p:sldId id="273" r:id="rId7"/>
    <p:sldId id="274" r:id="rId8"/>
    <p:sldId id="275" r:id="rId9"/>
    <p:sldId id="277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 Hector" initials="GH" lastIdx="0" clrIdx="0">
    <p:extLst>
      <p:ext uri="{19B8F6BF-5375-455C-9EA6-DF929625EA0E}">
        <p15:presenceInfo xmlns:p15="http://schemas.microsoft.com/office/powerpoint/2012/main" userId="Gitte Hec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 varScale="1">
        <p:scale>
          <a:sx n="44" d="100"/>
          <a:sy n="44" d="100"/>
        </p:scale>
        <p:origin x="56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5304"/>
            <a:ext cx="10316998" cy="164630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ritannic Bold" panose="020B0903060703020204" pitchFamily="34" charset="0"/>
              </a:rPr>
              <a:t>Humana People to People Laos</a:t>
            </a:r>
            <a:br>
              <a:rPr lang="en-US" sz="4000" dirty="0">
                <a:solidFill>
                  <a:srgbClr val="002060"/>
                </a:solidFill>
                <a:latin typeface="Britannic Bold" panose="020B090306070302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Britannic Bold" panose="020B0903060703020204" pitchFamily="34" charset="0"/>
              </a:rPr>
              <a:t>&amp;</a:t>
            </a:r>
            <a:br>
              <a:rPr lang="en-US" sz="4000" dirty="0">
                <a:solidFill>
                  <a:srgbClr val="002060"/>
                </a:solidFill>
                <a:latin typeface="Britannic Bold" panose="020B090306070302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Britannic Bold" panose="020B0903060703020204" pitchFamily="34" charset="0"/>
              </a:rPr>
              <a:t> Canada Fund for Local Initiatives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54" y="4618121"/>
            <a:ext cx="10634827" cy="109689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Empowering Ethnic Minority Women and Girls through Clean </a:t>
            </a:r>
            <a:r>
              <a:rPr lang="en-US" dirty="0" err="1">
                <a:solidFill>
                  <a:schemeClr val="tx1"/>
                </a:solidFill>
              </a:rPr>
              <a:t>Cookstoves</a:t>
            </a:r>
            <a:r>
              <a:rPr lang="en-US" dirty="0">
                <a:solidFill>
                  <a:schemeClr val="tx1"/>
                </a:solidFill>
              </a:rPr>
              <a:t> and Sustainable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Agriculture for Improved Health and Livelihoods in </a:t>
            </a:r>
            <a:r>
              <a:rPr lang="en-US" dirty="0" err="1">
                <a:solidFill>
                  <a:schemeClr val="tx1"/>
                </a:solidFill>
              </a:rPr>
              <a:t>Khammouane</a:t>
            </a:r>
            <a:r>
              <a:rPr lang="en-US" dirty="0">
                <a:solidFill>
                  <a:schemeClr val="tx1"/>
                </a:solidFill>
              </a:rPr>
              <a:t> Province, Laos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2917" y="5483573"/>
            <a:ext cx="10634827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200 women in </a:t>
            </a:r>
            <a:r>
              <a:rPr lang="en-US" dirty="0" err="1">
                <a:solidFill>
                  <a:schemeClr val="tx1"/>
                </a:solidFill>
              </a:rPr>
              <a:t>Nasathong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Namgien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Keunphan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Khoksavang</a:t>
            </a:r>
            <a:r>
              <a:rPr lang="en-US" dirty="0">
                <a:solidFill>
                  <a:schemeClr val="tx1"/>
                </a:solidFill>
              </a:rPr>
              <a:t> villages of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Gnomalath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Mahaxay</a:t>
            </a:r>
            <a:r>
              <a:rPr lang="en-US" dirty="0">
                <a:solidFill>
                  <a:schemeClr val="tx1"/>
                </a:solidFill>
              </a:rPr>
              <a:t> Districts.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Ethnic minorities </a:t>
            </a:r>
            <a:r>
              <a:rPr lang="en-US" dirty="0" err="1">
                <a:solidFill>
                  <a:schemeClr val="tx1"/>
                </a:solidFill>
              </a:rPr>
              <a:t>Phutai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Suei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Makong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39" y="2649596"/>
            <a:ext cx="1492403" cy="1492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E7B60-89B6-4F48-94DA-E85003F6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3" y="2268425"/>
            <a:ext cx="6083033" cy="18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7" y="129098"/>
            <a:ext cx="5558321" cy="43792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686" y="2848783"/>
            <a:ext cx="5194242" cy="3895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300" y="5128592"/>
            <a:ext cx="4866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women and their husbands have been instructed in the use of the Household Biomass Gasifiers and the project has raised awareness about the environmental benefits of the device.</a:t>
            </a:r>
          </a:p>
        </p:txBody>
      </p:sp>
    </p:spTree>
    <p:extLst>
      <p:ext uri="{BB962C8B-B14F-4D97-AF65-F5344CB8AC3E}">
        <p14:creationId xmlns:p14="http://schemas.microsoft.com/office/powerpoint/2010/main" val="283470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75" y="209245"/>
            <a:ext cx="7052808" cy="48557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0403" y="5375082"/>
            <a:ext cx="90883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Only 7.9% of Laos’ population has access to clean cooking (WHO, 2019), ranking last in</a:t>
            </a:r>
          </a:p>
          <a:p>
            <a:r>
              <a:rPr lang="en-US" sz="1400" dirty="0"/>
              <a:t>Asia, behind North Korea with 10.8%. Household air pollution (HAP) is the third-leading</a:t>
            </a:r>
          </a:p>
          <a:p>
            <a:r>
              <a:rPr lang="en-US" sz="1400" dirty="0"/>
              <a:t>health risk factor for premature deaths in the country (IHME, 2017). The use of dirty</a:t>
            </a:r>
          </a:p>
          <a:p>
            <a:r>
              <a:rPr lang="en-US" sz="1400" dirty="0"/>
              <a:t>biomass fuels causes over 4,000 deaths annually in Laos, imposing costs equivalent to</a:t>
            </a:r>
          </a:p>
          <a:p>
            <a:r>
              <a:rPr lang="en-US" sz="1400" dirty="0"/>
              <a:t>5.7 percent of GDP in 2017; their use is the country’s largest identified environmental</a:t>
            </a:r>
          </a:p>
          <a:p>
            <a:r>
              <a:rPr lang="en-US" sz="1400" dirty="0"/>
              <a:t>health risk (World Bank 2020).</a:t>
            </a:r>
          </a:p>
        </p:txBody>
      </p:sp>
    </p:spTree>
    <p:extLst>
      <p:ext uri="{BB962C8B-B14F-4D97-AF65-F5344CB8AC3E}">
        <p14:creationId xmlns:p14="http://schemas.microsoft.com/office/powerpoint/2010/main" val="137877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1" y="516199"/>
            <a:ext cx="6742706" cy="4946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11967" y="5748794"/>
            <a:ext cx="7036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Before the start of the activities meetings were held with the coordinators of The District Agriculture Offices of </a:t>
            </a:r>
            <a:r>
              <a:rPr lang="en-US" sz="1400" dirty="0" err="1"/>
              <a:t>Gnomalath</a:t>
            </a:r>
            <a:r>
              <a:rPr lang="en-US" sz="1400" dirty="0"/>
              <a:t> and </a:t>
            </a:r>
            <a:r>
              <a:rPr lang="en-US" sz="1400" dirty="0" err="1"/>
              <a:t>Mahaxay</a:t>
            </a:r>
            <a:r>
              <a:rPr lang="en-US" sz="1400" dirty="0"/>
              <a:t>, to go through the 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212644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74" y="444636"/>
            <a:ext cx="7283396" cy="5248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4" y="6027090"/>
            <a:ext cx="703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 women have signed up for the program</a:t>
            </a:r>
          </a:p>
        </p:txBody>
      </p:sp>
    </p:spTree>
    <p:extLst>
      <p:ext uri="{BB962C8B-B14F-4D97-AF65-F5344CB8AC3E}">
        <p14:creationId xmlns:p14="http://schemas.microsoft.com/office/powerpoint/2010/main" val="62555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34" y="437135"/>
            <a:ext cx="6894029" cy="5170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3996" y="5836258"/>
            <a:ext cx="7036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project’s aim is to improve the health of vulnerable ethnic minority women and</a:t>
            </a:r>
          </a:p>
          <a:p>
            <a:r>
              <a:rPr lang="en-US" sz="1400" dirty="0"/>
              <a:t>girls in the 4 target villages and develop their skills to champion gender equality and</a:t>
            </a:r>
          </a:p>
          <a:p>
            <a:r>
              <a:rPr lang="en-US" sz="1400" dirty="0"/>
              <a:t>promote economic empowerment while helping improve community nutrition levels.</a:t>
            </a:r>
          </a:p>
        </p:txBody>
      </p:sp>
    </p:spTree>
    <p:extLst>
      <p:ext uri="{BB962C8B-B14F-4D97-AF65-F5344CB8AC3E}">
        <p14:creationId xmlns:p14="http://schemas.microsoft.com/office/powerpoint/2010/main" val="48382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00" y="297943"/>
            <a:ext cx="5633063" cy="42231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42" y="2999902"/>
            <a:ext cx="5032921" cy="3774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300" y="5128592"/>
            <a:ext cx="4071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 Household Biomass Gasifiers were produced in Vietnam and transported to </a:t>
            </a:r>
            <a:r>
              <a:rPr lang="en-US" sz="1400" dirty="0" err="1"/>
              <a:t>Thakek</a:t>
            </a:r>
            <a:r>
              <a:rPr lang="en-US" sz="1400" dirty="0"/>
              <a:t>, in </a:t>
            </a:r>
            <a:r>
              <a:rPr lang="en-US" sz="1400" dirty="0" err="1"/>
              <a:t>Khammouane</a:t>
            </a:r>
            <a:r>
              <a:rPr lang="en-US" sz="1400" dirty="0"/>
              <a:t> Province</a:t>
            </a:r>
          </a:p>
        </p:txBody>
      </p:sp>
    </p:spTree>
    <p:extLst>
      <p:ext uri="{BB962C8B-B14F-4D97-AF65-F5344CB8AC3E}">
        <p14:creationId xmlns:p14="http://schemas.microsoft.com/office/powerpoint/2010/main" val="284895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14" y="794943"/>
            <a:ext cx="7304848" cy="547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44" y="326003"/>
            <a:ext cx="6694999" cy="4802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6508" y="5621573"/>
            <a:ext cx="551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Each of the 200 women will receive a Biomass Gasifiers and learn how to use it</a:t>
            </a:r>
          </a:p>
        </p:txBody>
      </p:sp>
    </p:spTree>
    <p:extLst>
      <p:ext uri="{BB962C8B-B14F-4D97-AF65-F5344CB8AC3E}">
        <p14:creationId xmlns:p14="http://schemas.microsoft.com/office/powerpoint/2010/main" val="138364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8" y="130866"/>
            <a:ext cx="5465445" cy="40995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5138" r="10736" b="10606"/>
          <a:stretch/>
        </p:blipFill>
        <p:spPr>
          <a:xfrm>
            <a:off x="6252083" y="3184165"/>
            <a:ext cx="3893781" cy="34429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83" y="130866"/>
            <a:ext cx="3910096" cy="2930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300" y="5128592"/>
            <a:ext cx="5123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Gasifier is fueled with rice husk. The husk will gasify in a closed steel canister. A local workshop in </a:t>
            </a:r>
            <a:r>
              <a:rPr lang="en-US" sz="1400" dirty="0" err="1"/>
              <a:t>Khammouane</a:t>
            </a:r>
            <a:r>
              <a:rPr lang="en-US" sz="1400" dirty="0"/>
              <a:t> has produced a steel frame for each gasifier for protection.</a:t>
            </a:r>
          </a:p>
        </p:txBody>
      </p:sp>
    </p:spTree>
    <p:extLst>
      <p:ext uri="{BB962C8B-B14F-4D97-AF65-F5344CB8AC3E}">
        <p14:creationId xmlns:p14="http://schemas.microsoft.com/office/powerpoint/2010/main" val="34963812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</TotalTime>
  <Words>322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Britannic Bold</vt:lpstr>
      <vt:lpstr>Trebuchet MS</vt:lpstr>
      <vt:lpstr>Wingdings 3</vt:lpstr>
      <vt:lpstr>Facet</vt:lpstr>
      <vt:lpstr>Humana People to People Laos &amp;  Canada Fund for Local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Humana People to People</dc:title>
  <dc:creator>Gitte Hector</dc:creator>
  <cp:lastModifiedBy>Inger Damkjaer</cp:lastModifiedBy>
  <cp:revision>38</cp:revision>
  <dcterms:created xsi:type="dcterms:W3CDTF">2022-11-04T03:26:22Z</dcterms:created>
  <dcterms:modified xsi:type="dcterms:W3CDTF">2022-12-01T04:45:15Z</dcterms:modified>
</cp:coreProperties>
</file>